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B0DE"/>
    <a:srgbClr val="03BCE1"/>
    <a:srgbClr val="00E3DE"/>
    <a:srgbClr val="0066FF"/>
    <a:srgbClr val="FFFF99"/>
    <a:srgbClr val="FFCCFF"/>
    <a:srgbClr val="000000"/>
    <a:srgbClr val="CC00CC"/>
    <a:srgbClr val="66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79" d="100"/>
          <a:sy n="79" d="100"/>
        </p:scale>
        <p:origin x="1532" y="60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2023/8/9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2023/8/9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2381" y="15367"/>
            <a:ext cx="7164388" cy="8244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zh-CN" altLang="en-US" sz="20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第</a:t>
            </a:r>
            <a:r>
              <a:rPr lang="en-US" altLang="zh-CN" sz="20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71</a:t>
            </a:r>
            <a:r>
              <a:rPr lang="zh-CN" altLang="en-US" sz="20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回日本心臓病学会学術集会</a:t>
            </a:r>
            <a:r>
              <a:rPr lang="ja-JP" altLang="en-US" sz="20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送付状　</a:t>
            </a:r>
            <a:endParaRPr lang="en-US" altLang="ja-JP" sz="2000" b="1" kern="0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20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関連学会ポスター・チラシ</a:t>
            </a:r>
            <a:r>
              <a:rPr lang="en-US" altLang="ja-JP" sz="20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0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４階南館 なつめ</a:t>
            </a:r>
            <a:r>
              <a:rPr lang="en-US" altLang="ja-JP" sz="20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】</a:t>
            </a:r>
            <a:endParaRPr lang="ja-JP" altLang="en-US" sz="2000" b="1" kern="0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199584"/>
              </p:ext>
            </p:extLst>
          </p:nvPr>
        </p:nvGraphicFramePr>
        <p:xfrm>
          <a:off x="111124" y="888231"/>
          <a:ext cx="6946902" cy="41578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41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学会名・研究会名・団体名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4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9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ご所属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96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氏名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94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TEL</a:t>
                      </a: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）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備考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　　／　　　　個口</a:t>
                      </a:r>
                    </a:p>
                  </a:txBody>
                  <a:tcPr marL="91435" marR="91435"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〒</a:t>
                      </a:r>
                      <a:r>
                        <a:rPr lang="en-US" altLang="zh-TW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160-8330 </a:t>
                      </a:r>
                      <a:r>
                        <a:rPr lang="zh-TW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東京都新宿区西新宿</a:t>
                      </a:r>
                      <a:r>
                        <a:rPr lang="en-US" altLang="zh-TW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2-2-1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京王プラザホテル　４階南館 　なつめ　</a:t>
                      </a: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日本心臓病学会学術集会　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運営本部宛</a:t>
                      </a:r>
                      <a:endParaRPr lang="en-US" altLang="ja-JP" sz="1200" b="1" i="0" dirty="0">
                        <a:solidFill>
                          <a:srgbClr val="0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TEL:  080-5294-0714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（担当：北里）</a:t>
                      </a:r>
                      <a:endParaRPr lang="en-US" altLang="ja-JP" sz="1200" b="1" i="0" dirty="0">
                        <a:solidFill>
                          <a:srgbClr val="0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2023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9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7</a:t>
                      </a:r>
                      <a:r>
                        <a:rPr kumimoji="1" lang="ja-JP" altLang="en-US" sz="2000" b="1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日（木）午後着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指定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1338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必要事項を全てご記入の上、必ず荷物側面の見えやすい場所に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05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本送付状は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kumimoji="1" lang="ja-JP" altLang="en-US" sz="105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114</Words>
  <Application>Microsoft Office PowerPoint</Application>
  <PresentationFormat>B5 (ISO) 176x250 mm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Yu Gothic UI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星 恵美子</cp:lastModifiedBy>
  <cp:revision>127</cp:revision>
  <cp:lastPrinted>2023-07-11T08:12:20Z</cp:lastPrinted>
  <dcterms:created xsi:type="dcterms:W3CDTF">2011-01-14T11:42:04Z</dcterms:created>
  <dcterms:modified xsi:type="dcterms:W3CDTF">2023-08-09T06:59:06Z</dcterms:modified>
</cp:coreProperties>
</file>