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9" d="100"/>
          <a:sy n="79" d="100"/>
        </p:scale>
        <p:origin x="153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2023/8/9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2023/8/9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381" y="15367"/>
            <a:ext cx="7164388" cy="8244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71</a:t>
            </a:r>
            <a:r>
              <a:rPr lang="zh-CN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回日本心臓病学会学術集会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　</a:t>
            </a:r>
            <a:endParaRPr lang="en-US" altLang="ja-JP" sz="20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関連学会ポスター・チラシ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４階南館 なつめ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endParaRPr lang="ja-JP" altLang="en-US" sz="20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199584"/>
              </p:ext>
            </p:extLst>
          </p:nvPr>
        </p:nvGraphicFramePr>
        <p:xfrm>
          <a:off x="111124" y="888231"/>
          <a:ext cx="6946902" cy="4157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160-8330 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東京都新宿区西新宿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2-2-1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京王プラザホテル　４階南館 　なつめ　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日本心臓病学会学術集会　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運営本部宛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TEL:  080-5294-0714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（担当：北里）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日（木）午後着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114</Words>
  <Application>Microsoft Office PowerPoint</Application>
  <PresentationFormat>B5 (ISO) 176x250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星 恵美子</cp:lastModifiedBy>
  <cp:revision>127</cp:revision>
  <cp:lastPrinted>2023-07-11T08:12:20Z</cp:lastPrinted>
  <dcterms:created xsi:type="dcterms:W3CDTF">2011-01-14T11:42:04Z</dcterms:created>
  <dcterms:modified xsi:type="dcterms:W3CDTF">2023-08-09T06:59:06Z</dcterms:modified>
</cp:coreProperties>
</file>